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1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7" r:id="rId12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71" autoAdjust="0"/>
    <p:restoredTop sz="94660"/>
  </p:normalViewPr>
  <p:slideViewPr>
    <p:cSldViewPr snapToGrid="0">
      <p:cViewPr varScale="1">
        <p:scale>
          <a:sx n="76" d="100"/>
          <a:sy n="76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34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00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26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741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4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5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8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9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64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B158-2AFC-4A6B-A6CE-35C93D916536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01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513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680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0212"/>
            <a:ext cx="12192000" cy="61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889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945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5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говорить с детьми о </a:t>
            </a:r>
            <a:r>
              <a:rPr lang="ru-RU" dirty="0" err="1" smtClean="0"/>
              <a:t>коронавирусе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487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982" y="1825625"/>
            <a:ext cx="615403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678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08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014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250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499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</Words>
  <Application>Microsoft Office PowerPoint</Application>
  <PresentationFormat>Произвольный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Как говорить с детьми о коронавирусе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Вансович Елена Николаевна</dc:creator>
  <cp:lastModifiedBy>user</cp:lastModifiedBy>
  <cp:revision>6</cp:revision>
  <cp:lastPrinted>2020-08-27T06:47:42Z</cp:lastPrinted>
  <dcterms:created xsi:type="dcterms:W3CDTF">2020-08-26T12:20:38Z</dcterms:created>
  <dcterms:modified xsi:type="dcterms:W3CDTF">2020-09-10T09:31:26Z</dcterms:modified>
</cp:coreProperties>
</file>